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ink/ink1.xml" ContentType="application/inkml+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3"/>
    <p:sldId id="260" r:id="rId4"/>
    <p:sldId id="269" r:id="rId5"/>
    <p:sldId id="257" r:id="rId6"/>
    <p:sldId id="268" r:id="rId7"/>
    <p:sldId id="267" r:id="rId8"/>
    <p:sldId id="266" r:id="rId9"/>
    <p:sldId id="263" r:id="rId10"/>
    <p:sldId id="264"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1"/>
    <p:restoredTop sz="94699"/>
  </p:normalViewPr>
  <p:slideViewPr>
    <p:cSldViewPr snapToGrid="0" snapToObjects="1">
      <p:cViewPr varScale="1">
        <p:scale>
          <a:sx n="102" d="100"/>
          <a:sy n="102" d="100"/>
        </p:scale>
        <p:origin x="20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_rels/data1.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diagrams/_rels/drawing1.xml.rels><?xml version="1.0" encoding="UTF-8" standalone="yes"?>
<Relationships xmlns="http://schemas.openxmlformats.org/package/2006/relationships"><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3">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5D864C91-C34E-4E91-A544-1ACA3F1895B7}" type="doc">
      <dgm:prSet loTypeId="urn:microsoft.com/office/officeart/2018/2/layout/IconLabelList#3" loCatId="icon" qsTypeId="urn:microsoft.com/office/officeart/2005/8/quickstyle/simple1#3" qsCatId="simple" csTypeId="urn:microsoft.com/office/officeart/2018/5/colors/Iconchunking_neutralbg_colorful5#3" csCatId="colorful" phldr="1"/>
      <dgm:spPr/>
      <dgm:t>
        <a:bodyPr/>
        <a:lstStyle/>
        <a:p>
          <a:endParaRPr lang="en-US"/>
        </a:p>
      </dgm:t>
    </dgm:pt>
    <dgm:pt modelId="{E15AF6A2-A46D-4CF9-B0F1-D87BEE9002BE}">
      <dgm:prSet/>
      <dgm:spPr/>
      <dgm:t>
        <a:bodyPr/>
        <a:lstStyle/>
        <a:p>
          <a:pPr>
            <a:lnSpc>
              <a:spcPct val="100000"/>
            </a:lnSpc>
          </a:pPr>
          <a:r>
            <a:rPr lang="en-US" dirty="0"/>
            <a:t>Purpose: Sale products</a:t>
          </a:r>
        </a:p>
      </dgm:t>
    </dgm:pt>
    <dgm:pt modelId="{24E7A485-3E73-44E6-A56C-12F1EE60EEFE}" cxnId="{53763A4E-415F-4E99-8A2F-647A94998792}" type="parTrans">
      <dgm:prSet/>
      <dgm:spPr/>
      <dgm:t>
        <a:bodyPr/>
        <a:lstStyle/>
        <a:p>
          <a:endParaRPr lang="en-US"/>
        </a:p>
      </dgm:t>
    </dgm:pt>
    <dgm:pt modelId="{6BAC63F3-46D2-47C2-BDF7-7CEF29E2C821}" cxnId="{53763A4E-415F-4E99-8A2F-647A94998792}" type="sibTrans">
      <dgm:prSet/>
      <dgm:spPr/>
      <dgm:t>
        <a:bodyPr/>
        <a:lstStyle/>
        <a:p>
          <a:endParaRPr lang="en-US"/>
        </a:p>
      </dgm:t>
    </dgm:pt>
    <dgm:pt modelId="{09499D33-29ED-40E3-ACD4-829A0AB4E707}">
      <dgm:prSet/>
      <dgm:spPr/>
      <dgm:t>
        <a:bodyPr/>
        <a:lstStyle/>
        <a:p>
          <a:pPr>
            <a:lnSpc>
              <a:spcPct val="100000"/>
            </a:lnSpc>
          </a:pPr>
          <a:r>
            <a:rPr lang="en-US" dirty="0"/>
            <a:t>Audience: People who are myopia and excessive use of the eyes</a:t>
          </a:r>
        </a:p>
      </dgm:t>
    </dgm:pt>
    <dgm:pt modelId="{392906B1-3577-472E-87A9-BB0439506284}" cxnId="{CDE4DC02-FA89-4208-8CBC-CC8A0E2BEB1A}" type="parTrans">
      <dgm:prSet/>
      <dgm:spPr/>
      <dgm:t>
        <a:bodyPr/>
        <a:lstStyle/>
        <a:p>
          <a:endParaRPr lang="en-US"/>
        </a:p>
      </dgm:t>
    </dgm:pt>
    <dgm:pt modelId="{C3826D12-EDBA-4684-A932-4E74348B4BFC}" cxnId="{CDE4DC02-FA89-4208-8CBC-CC8A0E2BEB1A}" type="sibTrans">
      <dgm:prSet/>
      <dgm:spPr/>
      <dgm:t>
        <a:bodyPr/>
        <a:lstStyle/>
        <a:p>
          <a:endParaRPr lang="en-US"/>
        </a:p>
      </dgm:t>
    </dgm:pt>
    <dgm:pt modelId="{5B1D71A9-9588-436D-9DA8-E8DD0CA29193}">
      <dgm:prSet/>
      <dgm:spPr/>
      <dgm:t>
        <a:bodyPr/>
        <a:lstStyle/>
        <a:p>
          <a:pPr>
            <a:lnSpc>
              <a:spcPct val="100000"/>
            </a:lnSpc>
          </a:pPr>
          <a:r>
            <a:rPr lang="en-US" dirty="0"/>
            <a:t>Staff: Jason finished the whole thing</a:t>
          </a:r>
        </a:p>
      </dgm:t>
    </dgm:pt>
    <dgm:pt modelId="{56F7B851-F301-40B2-B1F9-7D12EABD17C8}" cxnId="{7DB22C2B-0D22-4C8B-903A-2A6E0E86F165}" type="parTrans">
      <dgm:prSet/>
      <dgm:spPr/>
      <dgm:t>
        <a:bodyPr/>
        <a:lstStyle/>
        <a:p>
          <a:endParaRPr lang="en-US"/>
        </a:p>
      </dgm:t>
    </dgm:pt>
    <dgm:pt modelId="{80EBAA29-CBC1-4467-A65D-9A41A367B9D0}" cxnId="{7DB22C2B-0D22-4C8B-903A-2A6E0E86F165}" type="sibTrans">
      <dgm:prSet/>
      <dgm:spPr/>
      <dgm:t>
        <a:bodyPr/>
        <a:lstStyle/>
        <a:p>
          <a:endParaRPr lang="en-US"/>
        </a:p>
      </dgm:t>
    </dgm:pt>
    <dgm:pt modelId="{949700D6-15DF-4B1C-8AF0-14EA4B3AEA17}">
      <dgm:prSet/>
      <dgm:spPr/>
      <dgm:t>
        <a:bodyPr/>
        <a:lstStyle/>
        <a:p>
          <a:pPr>
            <a:lnSpc>
              <a:spcPct val="100000"/>
            </a:lnSpc>
          </a:pPr>
          <a:r>
            <a:rPr lang="en-US"/>
            <a:t>Concerned about people's eye health</a:t>
          </a:r>
          <a:endParaRPr lang="en-US" dirty="0"/>
        </a:p>
      </dgm:t>
    </dgm:pt>
    <dgm:pt modelId="{E30ABE50-B081-49FE-990E-58DB359D17F4}" cxnId="{0F6649CB-F06B-46DC-968C-947B7FEA7855}" type="parTrans">
      <dgm:prSet/>
      <dgm:spPr/>
      <dgm:t>
        <a:bodyPr/>
        <a:lstStyle/>
        <a:p>
          <a:endParaRPr lang="en-US"/>
        </a:p>
      </dgm:t>
    </dgm:pt>
    <dgm:pt modelId="{83B3D9C8-9952-4F1B-8E16-3CBE55FB5E02}" cxnId="{0F6649CB-F06B-46DC-968C-947B7FEA7855}" type="sibTrans">
      <dgm:prSet/>
      <dgm:spPr/>
      <dgm:t>
        <a:bodyPr/>
        <a:lstStyle/>
        <a:p>
          <a:endParaRPr lang="en-US"/>
        </a:p>
      </dgm:t>
    </dgm:pt>
    <dgm:pt modelId="{77ED5A9D-1EFC-4BAC-96FA-8DA8A16034FB}" type="pres">
      <dgm:prSet presAssocID="{5D864C91-C34E-4E91-A544-1ACA3F1895B7}" presName="root" presStyleCnt="0">
        <dgm:presLayoutVars>
          <dgm:dir/>
          <dgm:resizeHandles val="exact"/>
        </dgm:presLayoutVars>
      </dgm:prSet>
      <dgm:spPr/>
    </dgm:pt>
    <dgm:pt modelId="{13EADAAD-B4A4-426A-BC09-A3E9BE299591}" type="pres">
      <dgm:prSet presAssocID="{E15AF6A2-A46D-4CF9-B0F1-D87BEE9002BE}" presName="compNode" presStyleCnt="0"/>
      <dgm:spPr/>
    </dgm:pt>
    <dgm:pt modelId="{913BEBD6-DBC7-4887-AF58-248ADFB625BD}" type="pres">
      <dgm:prSet presAssocID="{E15AF6A2-A46D-4CF9-B0F1-D87BEE9002B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Lst>
          </a:blip>
          <a:stretch>
            <a:fillRect/>
          </a:stretch>
        </a:blipFill>
        <a:ln>
          <a:noFill/>
        </a:ln>
      </dgm:spPr>
    </dgm:pt>
    <dgm:pt modelId="{5EF7EED4-7CC2-4436-B977-38A586C21215}" type="pres">
      <dgm:prSet presAssocID="{E15AF6A2-A46D-4CF9-B0F1-D87BEE9002BE}" presName="spaceRect" presStyleCnt="0"/>
      <dgm:spPr/>
    </dgm:pt>
    <dgm:pt modelId="{F1E9C637-EE07-437B-BA3D-DCF2C11576BB}" type="pres">
      <dgm:prSet presAssocID="{E15AF6A2-A46D-4CF9-B0F1-D87BEE9002BE}" presName="textRect" presStyleLbl="revTx" presStyleIdx="0" presStyleCnt="4">
        <dgm:presLayoutVars>
          <dgm:chMax val="1"/>
          <dgm:chPref val="1"/>
        </dgm:presLayoutVars>
      </dgm:prSet>
      <dgm:spPr/>
    </dgm:pt>
    <dgm:pt modelId="{BB30F03E-920C-4E99-89D9-0D514E255ABA}" type="pres">
      <dgm:prSet presAssocID="{6BAC63F3-46D2-47C2-BDF7-7CEF29E2C821}" presName="sibTrans" presStyleCnt="0"/>
      <dgm:spPr/>
    </dgm:pt>
    <dgm:pt modelId="{893FE705-367E-44D4-BF09-0008AB79304E}" type="pres">
      <dgm:prSet presAssocID="{09499D33-29ED-40E3-ACD4-829A0AB4E707}" presName="compNode" presStyleCnt="0"/>
      <dgm:spPr/>
    </dgm:pt>
    <dgm:pt modelId="{0E7C1565-C7BE-4763-BBD6-3D8BAC103F98}" type="pres">
      <dgm:prSet presAssocID="{09499D33-29ED-40E3-ACD4-829A0AB4E707}" presName="iconRect" presStyleLbl="node1" presStyleIdx="1" presStyleCnt="4"/>
      <dgm:spPr>
        <a:blipFill>
          <a:blip xmlns:r="http://schemas.openxmlformats.org/officeDocument/2006/relationships" r:embed="rId2">
            <a:extLst>
              <a:ext uri="{28A0092B-C50C-407E-A947-70E740481C1C}">
                <a14:useLocalDpi xmlns:a14="http://schemas.microsoft.com/office/drawing/2010/main" val="0"/>
              </a:ext>
            </a:extLst>
          </a:blip>
          <a:stretch>
            <a:fillRect/>
          </a:stretch>
        </a:blipFill>
        <a:ln>
          <a:noFill/>
        </a:ln>
      </dgm:spPr>
    </dgm:pt>
    <dgm:pt modelId="{6FD1F812-8B63-442D-BF54-D57647F81C5A}" type="pres">
      <dgm:prSet presAssocID="{09499D33-29ED-40E3-ACD4-829A0AB4E707}" presName="spaceRect" presStyleCnt="0"/>
      <dgm:spPr/>
    </dgm:pt>
    <dgm:pt modelId="{3A70E0B1-627D-4280-97EE-76EEDAEF014B}" type="pres">
      <dgm:prSet presAssocID="{09499D33-29ED-40E3-ACD4-829A0AB4E707}" presName="textRect" presStyleLbl="revTx" presStyleIdx="1" presStyleCnt="4">
        <dgm:presLayoutVars>
          <dgm:chMax val="1"/>
          <dgm:chPref val="1"/>
        </dgm:presLayoutVars>
      </dgm:prSet>
      <dgm:spPr/>
    </dgm:pt>
    <dgm:pt modelId="{F7195E74-7A04-48B0-B048-38F71E2D15B5}" type="pres">
      <dgm:prSet presAssocID="{C3826D12-EDBA-4684-A932-4E74348B4BFC}" presName="sibTrans" presStyleCnt="0"/>
      <dgm:spPr/>
    </dgm:pt>
    <dgm:pt modelId="{5EB47A33-77DF-41BE-A785-CF16A7E155D1}" type="pres">
      <dgm:prSet presAssocID="{5B1D71A9-9588-436D-9DA8-E8DD0CA29193}" presName="compNode" presStyleCnt="0"/>
      <dgm:spPr/>
    </dgm:pt>
    <dgm:pt modelId="{626BF596-5F9B-4544-ABFB-2A955D787365}" type="pres">
      <dgm:prSet presAssocID="{5B1D71A9-9588-436D-9DA8-E8DD0CA29193}" presName="iconRect" presStyleLbl="node1" presStyleIdx="2" presStyleCnt="4"/>
      <dgm:spPr>
        <a:blipFill>
          <a:blip xmlns:r="http://schemas.openxmlformats.org/officeDocument/2006/relationships" r:embed="rId3">
            <a:extLst>
              <a:ext uri="{28A0092B-C50C-407E-A947-70E740481C1C}">
                <a14:useLocalDpi xmlns:a14="http://schemas.microsoft.com/office/drawing/2010/main" val="0"/>
              </a:ext>
            </a:extLst>
          </a:blip>
          <a:stretch>
            <a:fillRect/>
          </a:stretch>
        </a:blipFill>
        <a:ln>
          <a:noFill/>
        </a:ln>
      </dgm:spPr>
    </dgm:pt>
    <dgm:pt modelId="{022A0EA3-E8D4-4656-9E55-24A12E9EA424}" type="pres">
      <dgm:prSet presAssocID="{5B1D71A9-9588-436D-9DA8-E8DD0CA29193}" presName="spaceRect" presStyleCnt="0"/>
      <dgm:spPr/>
    </dgm:pt>
    <dgm:pt modelId="{0F225461-2D2D-4BFC-B3E2-DE8E3D3DD747}" type="pres">
      <dgm:prSet presAssocID="{5B1D71A9-9588-436D-9DA8-E8DD0CA29193}" presName="textRect" presStyleLbl="revTx" presStyleIdx="2" presStyleCnt="4">
        <dgm:presLayoutVars>
          <dgm:chMax val="1"/>
          <dgm:chPref val="1"/>
        </dgm:presLayoutVars>
      </dgm:prSet>
      <dgm:spPr/>
    </dgm:pt>
    <dgm:pt modelId="{22E2B4D3-7EC2-4EE1-BA4D-19961B697117}" type="pres">
      <dgm:prSet presAssocID="{80EBAA29-CBC1-4467-A65D-9A41A367B9D0}" presName="sibTrans" presStyleCnt="0"/>
      <dgm:spPr/>
    </dgm:pt>
    <dgm:pt modelId="{AA740A28-FBBB-4756-89D4-0A75ED209E23}" type="pres">
      <dgm:prSet presAssocID="{949700D6-15DF-4B1C-8AF0-14EA4B3AEA17}" presName="compNode" presStyleCnt="0"/>
      <dgm:spPr/>
    </dgm:pt>
    <dgm:pt modelId="{C8446B3B-BDFB-4B0A-89E3-AA95ABE2071E}" type="pres">
      <dgm:prSet presAssocID="{949700D6-15DF-4B1C-8AF0-14EA4B3AEA17}" presName="iconRect" presStyleLbl="node1" presStyleIdx="3" presStyleCnt="4"/>
      <dgm:spPr>
        <a:blipFill>
          <a:blip xmlns:r="http://schemas.openxmlformats.org/officeDocument/2006/relationships" r:embed="rId4">
            <a:extLst>
              <a:ext uri="{28A0092B-C50C-407E-A947-70E740481C1C}">
                <a14:useLocalDpi xmlns:a14="http://schemas.microsoft.com/office/drawing/2010/main" val="0"/>
              </a:ext>
            </a:extLst>
          </a:blip>
          <a:stretch>
            <a:fillRect/>
          </a:stretch>
        </a:blipFill>
        <a:ln>
          <a:noFill/>
        </a:ln>
      </dgm:spPr>
    </dgm:pt>
    <dgm:pt modelId="{8CCDAAF9-9999-4650-813B-BE041A7C067D}" type="pres">
      <dgm:prSet presAssocID="{949700D6-15DF-4B1C-8AF0-14EA4B3AEA17}" presName="spaceRect" presStyleCnt="0"/>
      <dgm:spPr/>
    </dgm:pt>
    <dgm:pt modelId="{9EB9467B-F245-46CC-BE0B-D61849F6CB1B}" type="pres">
      <dgm:prSet presAssocID="{949700D6-15DF-4B1C-8AF0-14EA4B3AEA17}" presName="textRect" presStyleLbl="revTx" presStyleIdx="3" presStyleCnt="4">
        <dgm:presLayoutVars>
          <dgm:chMax val="1"/>
          <dgm:chPref val="1"/>
        </dgm:presLayoutVars>
      </dgm:prSet>
      <dgm:spPr/>
    </dgm:pt>
  </dgm:ptLst>
  <dgm:cxnLst>
    <dgm:cxn modelId="{CDE4DC02-FA89-4208-8CBC-CC8A0E2BEB1A}" srcId="{5D864C91-C34E-4E91-A544-1ACA3F1895B7}" destId="{09499D33-29ED-40E3-ACD4-829A0AB4E707}" srcOrd="1" destOrd="0" parTransId="{392906B1-3577-472E-87A9-BB0439506284}" sibTransId="{C3826D12-EDBA-4684-A932-4E74348B4BFC}"/>
    <dgm:cxn modelId="{5BFA9A10-C247-764D-A2BA-1AAEAC2CA9B7}" type="presOf" srcId="{E15AF6A2-A46D-4CF9-B0F1-D87BEE9002BE}" destId="{F1E9C637-EE07-437B-BA3D-DCF2C11576BB}" srcOrd="0" destOrd="0" presId="urn:microsoft.com/office/officeart/2018/2/layout/IconLabelList#3"/>
    <dgm:cxn modelId="{7DB22C2B-0D22-4C8B-903A-2A6E0E86F165}" srcId="{5D864C91-C34E-4E91-A544-1ACA3F1895B7}" destId="{5B1D71A9-9588-436D-9DA8-E8DD0CA29193}" srcOrd="2" destOrd="0" parTransId="{56F7B851-F301-40B2-B1F9-7D12EABD17C8}" sibTransId="{80EBAA29-CBC1-4467-A65D-9A41A367B9D0}"/>
    <dgm:cxn modelId="{1BB5792B-9775-B74F-8727-8796564B8F32}" type="presOf" srcId="{949700D6-15DF-4B1C-8AF0-14EA4B3AEA17}" destId="{9EB9467B-F245-46CC-BE0B-D61849F6CB1B}" srcOrd="0" destOrd="0" presId="urn:microsoft.com/office/officeart/2018/2/layout/IconLabelList#3"/>
    <dgm:cxn modelId="{53763A4E-415F-4E99-8A2F-647A94998792}" srcId="{5D864C91-C34E-4E91-A544-1ACA3F1895B7}" destId="{E15AF6A2-A46D-4CF9-B0F1-D87BEE9002BE}" srcOrd="0" destOrd="0" parTransId="{24E7A485-3E73-44E6-A56C-12F1EE60EEFE}" sibTransId="{6BAC63F3-46D2-47C2-BDF7-7CEF29E2C821}"/>
    <dgm:cxn modelId="{8BA3DA5B-1F60-9241-BF62-285344E142B2}" type="presOf" srcId="{5B1D71A9-9588-436D-9DA8-E8DD0CA29193}" destId="{0F225461-2D2D-4BFC-B3E2-DE8E3D3DD747}" srcOrd="0" destOrd="0" presId="urn:microsoft.com/office/officeart/2018/2/layout/IconLabelList#3"/>
    <dgm:cxn modelId="{683EED6E-AD1F-3E49-BEDE-0C5FFB266973}" type="presOf" srcId="{09499D33-29ED-40E3-ACD4-829A0AB4E707}" destId="{3A70E0B1-627D-4280-97EE-76EEDAEF014B}" srcOrd="0" destOrd="0" presId="urn:microsoft.com/office/officeart/2018/2/layout/IconLabelList#3"/>
    <dgm:cxn modelId="{0F6649CB-F06B-46DC-968C-947B7FEA7855}" srcId="{5D864C91-C34E-4E91-A544-1ACA3F1895B7}" destId="{949700D6-15DF-4B1C-8AF0-14EA4B3AEA17}" srcOrd="3" destOrd="0" parTransId="{E30ABE50-B081-49FE-990E-58DB359D17F4}" sibTransId="{83B3D9C8-9952-4F1B-8E16-3CBE55FB5E02}"/>
    <dgm:cxn modelId="{8CB3DEEA-66AC-1145-BBC9-8ABC50F76C79}" type="presOf" srcId="{5D864C91-C34E-4E91-A544-1ACA3F1895B7}" destId="{77ED5A9D-1EFC-4BAC-96FA-8DA8A16034FB}" srcOrd="0" destOrd="0" presId="urn:microsoft.com/office/officeart/2018/2/layout/IconLabelList#3"/>
    <dgm:cxn modelId="{D867F416-BF65-3B4A-A9A8-A5EBC37D45E7}" type="presParOf" srcId="{77ED5A9D-1EFC-4BAC-96FA-8DA8A16034FB}" destId="{13EADAAD-B4A4-426A-BC09-A3E9BE299591}" srcOrd="0" destOrd="0" presId="urn:microsoft.com/office/officeart/2018/2/layout/IconLabelList#3"/>
    <dgm:cxn modelId="{97BA00D5-D57D-0049-89B2-C27961C87C63}" type="presParOf" srcId="{13EADAAD-B4A4-426A-BC09-A3E9BE299591}" destId="{913BEBD6-DBC7-4887-AF58-248ADFB625BD}" srcOrd="0" destOrd="0" presId="urn:microsoft.com/office/officeart/2018/2/layout/IconLabelList#3"/>
    <dgm:cxn modelId="{A7589016-282B-9847-9FFE-70F103FF1D82}" type="presParOf" srcId="{13EADAAD-B4A4-426A-BC09-A3E9BE299591}" destId="{5EF7EED4-7CC2-4436-B977-38A586C21215}" srcOrd="1" destOrd="0" presId="urn:microsoft.com/office/officeart/2018/2/layout/IconLabelList#3"/>
    <dgm:cxn modelId="{89C055E6-F91D-4246-ACAE-FBD9214E0C7F}" type="presParOf" srcId="{13EADAAD-B4A4-426A-BC09-A3E9BE299591}" destId="{F1E9C637-EE07-437B-BA3D-DCF2C11576BB}" srcOrd="2" destOrd="0" presId="urn:microsoft.com/office/officeart/2018/2/layout/IconLabelList#3"/>
    <dgm:cxn modelId="{50A6E74B-A712-6E46-B22B-F53C68FB52FA}" type="presParOf" srcId="{77ED5A9D-1EFC-4BAC-96FA-8DA8A16034FB}" destId="{BB30F03E-920C-4E99-89D9-0D514E255ABA}" srcOrd="1" destOrd="0" presId="urn:microsoft.com/office/officeart/2018/2/layout/IconLabelList#3"/>
    <dgm:cxn modelId="{ADA3327C-4E04-E14B-8180-6F53B4A9A776}" type="presParOf" srcId="{77ED5A9D-1EFC-4BAC-96FA-8DA8A16034FB}" destId="{893FE705-367E-44D4-BF09-0008AB79304E}" srcOrd="2" destOrd="0" presId="urn:microsoft.com/office/officeart/2018/2/layout/IconLabelList#3"/>
    <dgm:cxn modelId="{23142FA3-B92B-7F47-9401-CE8624A27FDD}" type="presParOf" srcId="{893FE705-367E-44D4-BF09-0008AB79304E}" destId="{0E7C1565-C7BE-4763-BBD6-3D8BAC103F98}" srcOrd="0" destOrd="0" presId="urn:microsoft.com/office/officeart/2018/2/layout/IconLabelList#3"/>
    <dgm:cxn modelId="{95C69546-8901-DF46-9A23-5A908F0D6B6E}" type="presParOf" srcId="{893FE705-367E-44D4-BF09-0008AB79304E}" destId="{6FD1F812-8B63-442D-BF54-D57647F81C5A}" srcOrd="1" destOrd="0" presId="urn:microsoft.com/office/officeart/2018/2/layout/IconLabelList#3"/>
    <dgm:cxn modelId="{E7385A56-FB21-3D41-BD68-A094C5473865}" type="presParOf" srcId="{893FE705-367E-44D4-BF09-0008AB79304E}" destId="{3A70E0B1-627D-4280-97EE-76EEDAEF014B}" srcOrd="2" destOrd="0" presId="urn:microsoft.com/office/officeart/2018/2/layout/IconLabelList#3"/>
    <dgm:cxn modelId="{B0B1A27E-0854-8F4C-9DA9-E10A7745EB5A}" type="presParOf" srcId="{77ED5A9D-1EFC-4BAC-96FA-8DA8A16034FB}" destId="{F7195E74-7A04-48B0-B048-38F71E2D15B5}" srcOrd="3" destOrd="0" presId="urn:microsoft.com/office/officeart/2018/2/layout/IconLabelList#3"/>
    <dgm:cxn modelId="{0C414A22-7873-B446-A9C2-B7EE36143AB5}" type="presParOf" srcId="{77ED5A9D-1EFC-4BAC-96FA-8DA8A16034FB}" destId="{5EB47A33-77DF-41BE-A785-CF16A7E155D1}" srcOrd="4" destOrd="0" presId="urn:microsoft.com/office/officeart/2018/2/layout/IconLabelList#3"/>
    <dgm:cxn modelId="{C2DD6295-76EA-0240-B153-26119B94C3F8}" type="presParOf" srcId="{5EB47A33-77DF-41BE-A785-CF16A7E155D1}" destId="{626BF596-5F9B-4544-ABFB-2A955D787365}" srcOrd="0" destOrd="0" presId="urn:microsoft.com/office/officeart/2018/2/layout/IconLabelList#3"/>
    <dgm:cxn modelId="{E263AA42-3575-BF44-B5B3-37A122563F64}" type="presParOf" srcId="{5EB47A33-77DF-41BE-A785-CF16A7E155D1}" destId="{022A0EA3-E8D4-4656-9E55-24A12E9EA424}" srcOrd="1" destOrd="0" presId="urn:microsoft.com/office/officeart/2018/2/layout/IconLabelList#3"/>
    <dgm:cxn modelId="{C62A743B-D8E6-5E47-BCB2-C2C52B948F3E}" type="presParOf" srcId="{5EB47A33-77DF-41BE-A785-CF16A7E155D1}" destId="{0F225461-2D2D-4BFC-B3E2-DE8E3D3DD747}" srcOrd="2" destOrd="0" presId="urn:microsoft.com/office/officeart/2018/2/layout/IconLabelList#3"/>
    <dgm:cxn modelId="{87C6C76C-E26E-A945-B7BA-1F63A8AD80FA}" type="presParOf" srcId="{77ED5A9D-1EFC-4BAC-96FA-8DA8A16034FB}" destId="{22E2B4D3-7EC2-4EE1-BA4D-19961B697117}" srcOrd="5" destOrd="0" presId="urn:microsoft.com/office/officeart/2018/2/layout/IconLabelList#3"/>
    <dgm:cxn modelId="{357824C2-9372-6249-BCFD-BE94A87D742F}" type="presParOf" srcId="{77ED5A9D-1EFC-4BAC-96FA-8DA8A16034FB}" destId="{AA740A28-FBBB-4756-89D4-0A75ED209E23}" srcOrd="6" destOrd="0" presId="urn:microsoft.com/office/officeart/2018/2/layout/IconLabelList#3"/>
    <dgm:cxn modelId="{48514C1D-DFE3-344F-AE67-3EBCE69BED2C}" type="presParOf" srcId="{AA740A28-FBBB-4756-89D4-0A75ED209E23}" destId="{C8446B3B-BDFB-4B0A-89E3-AA95ABE2071E}" srcOrd="0" destOrd="0" presId="urn:microsoft.com/office/officeart/2018/2/layout/IconLabelList#3"/>
    <dgm:cxn modelId="{EA019106-6662-A347-987B-A65FE7F3594B}" type="presParOf" srcId="{AA740A28-FBBB-4756-89D4-0A75ED209E23}" destId="{8CCDAAF9-9999-4650-813B-BE041A7C067D}" srcOrd="1" destOrd="0" presId="urn:microsoft.com/office/officeart/2018/2/layout/IconLabelList#3"/>
    <dgm:cxn modelId="{E2E69152-862B-B349-88A6-4DBDB2918F65}" type="presParOf" srcId="{AA740A28-FBBB-4756-89D4-0A75ED209E23}" destId="{9EB9467B-F245-46CC-BE0B-D61849F6CB1B}" srcOrd="2" destOrd="0" presId="urn:microsoft.com/office/officeart/2018/2/layout/IconLabelList#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3BEBD6-DBC7-4887-AF58-248ADFB625BD}">
      <dsp:nvSpPr>
        <dsp:cNvPr id="0" name=""/>
        <dsp:cNvSpPr/>
      </dsp:nvSpPr>
      <dsp:spPr>
        <a:xfrm>
          <a:off x="1076213" y="326402"/>
          <a:ext cx="1207710" cy="120771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E9C637-EE07-437B-BA3D-DCF2C11576BB}">
      <dsp:nvSpPr>
        <dsp:cNvPr id="0" name=""/>
        <dsp:cNvSpPr/>
      </dsp:nvSpPr>
      <dsp:spPr>
        <a:xfrm>
          <a:off x="338168" y="1887237"/>
          <a:ext cx="26838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Purpose: Sale products</a:t>
          </a:r>
        </a:p>
      </dsp:txBody>
      <dsp:txXfrm>
        <a:off x="338168" y="1887237"/>
        <a:ext cx="2683800" cy="720000"/>
      </dsp:txXfrm>
    </dsp:sp>
    <dsp:sp modelId="{0E7C1565-C7BE-4763-BBD6-3D8BAC103F98}">
      <dsp:nvSpPr>
        <dsp:cNvPr id="0" name=""/>
        <dsp:cNvSpPr/>
      </dsp:nvSpPr>
      <dsp:spPr>
        <a:xfrm>
          <a:off x="4229679" y="326402"/>
          <a:ext cx="1207710" cy="120771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70E0B1-627D-4280-97EE-76EEDAEF014B}">
      <dsp:nvSpPr>
        <dsp:cNvPr id="0" name=""/>
        <dsp:cNvSpPr/>
      </dsp:nvSpPr>
      <dsp:spPr>
        <a:xfrm>
          <a:off x="3491634" y="1887237"/>
          <a:ext cx="26838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Audience: People who are myopia and excessive use of the eyes</a:t>
          </a:r>
        </a:p>
      </dsp:txBody>
      <dsp:txXfrm>
        <a:off x="3491634" y="1887237"/>
        <a:ext cx="2683800" cy="720000"/>
      </dsp:txXfrm>
    </dsp:sp>
    <dsp:sp modelId="{626BF596-5F9B-4544-ABFB-2A955D787365}">
      <dsp:nvSpPr>
        <dsp:cNvPr id="0" name=""/>
        <dsp:cNvSpPr/>
      </dsp:nvSpPr>
      <dsp:spPr>
        <a:xfrm>
          <a:off x="1076213" y="3278188"/>
          <a:ext cx="1207710" cy="120771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225461-2D2D-4BFC-B3E2-DE8E3D3DD747}">
      <dsp:nvSpPr>
        <dsp:cNvPr id="0" name=""/>
        <dsp:cNvSpPr/>
      </dsp:nvSpPr>
      <dsp:spPr>
        <a:xfrm>
          <a:off x="338168" y="4839023"/>
          <a:ext cx="26838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Staff: Jason finished the whole thing</a:t>
          </a:r>
        </a:p>
      </dsp:txBody>
      <dsp:txXfrm>
        <a:off x="338168" y="4839023"/>
        <a:ext cx="2683800" cy="720000"/>
      </dsp:txXfrm>
    </dsp:sp>
    <dsp:sp modelId="{C8446B3B-BDFB-4B0A-89E3-AA95ABE2071E}">
      <dsp:nvSpPr>
        <dsp:cNvPr id="0" name=""/>
        <dsp:cNvSpPr/>
      </dsp:nvSpPr>
      <dsp:spPr>
        <a:xfrm>
          <a:off x="4229679" y="3278188"/>
          <a:ext cx="1207710" cy="1207710"/>
        </a:xfrm>
        <a:prstGeom prst="rect">
          <a:avLst/>
        </a:prstGeom>
        <a:blipFill>
          <a:blip xmlns:r="http://schemas.openxmlformats.org/officeDocument/2006/relationships" r:embed="rId4">
            <a:extLst>
              <a:ext uri="{28A0092B-C50C-407E-A947-70E740481C1C}">
                <a14:useLocalDpi xmlns:a14="http://schemas.microsoft.com/office/drawing/2010/main" val="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B9467B-F245-46CC-BE0B-D61849F6CB1B}">
      <dsp:nvSpPr>
        <dsp:cNvPr id="0" name=""/>
        <dsp:cNvSpPr/>
      </dsp:nvSpPr>
      <dsp:spPr>
        <a:xfrm>
          <a:off x="3491634" y="4839023"/>
          <a:ext cx="26838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Concerned about people's eye health</a:t>
          </a:r>
          <a:endParaRPr lang="en-US" sz="1500" kern="1200" dirty="0"/>
        </a:p>
      </dsp:txBody>
      <dsp:txXfrm>
        <a:off x="3491634" y="4839023"/>
        <a:ext cx="26838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3">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off" val="ctr"/>
          <dgm:param type="contDir" val="sameDir"/>
          <dgm:param type="grDir" val="tL"/>
          <dgm:param type="flowDir" val="row"/>
          <dgm:param type="horzAlign" val="ctr"/>
          <dgm:param type="vertAlign" val="mid"/>
        </dgm:alg>
      </dgm:if>
      <dgm:else name="Name2">
        <dgm:alg type="snake">
          <dgm:param type="off" val="ctr"/>
          <dgm:param type="contDir" val="sameDir"/>
          <dgm:param type="grDir" val="tR"/>
          <dgm:param type="flowDir" val="row"/>
          <dgm:param type="horzAlign" val="ctr"/>
          <dgm:param type="vertAlign" val="mid"/>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ink/ink1.xml><?xml version="1.0" encoding="utf-8"?>
<inkml:ink xmlns:inkml="http://www.w3.org/2003/InkML">
  <inkml:definitions>
    <inkml:context xml:id="ctx0">
      <inkml:inkSource xml:id="inkSrc0">
        <inkml:traceFormat>
          <inkml:channel name="X" type="integer" max="2" min="-2" units="cm"/>
          <inkml:channel name="Y" type="integer" max="2" min="-2" units="cm"/>
          <inkml:channel name="F" type="integer" max="1023" units="cm"/>
        </inkml:traceFormat>
        <inkml:channelProperties>
          <inkml:channelProperty channel="X" name="resolution" value="1000" units="cm"/>
          <inkml:channelProperty channel="Y" name="resolution" value="1000" units="cm"/>
          <inkml:channelProperty channel="F" name="resolution" value="2.84167" units="1/cm"/>
        </inkml:channelProperties>
      </inkml:inkSource>
      <inkml:timestamp xml:id="ts0" timeString="2019-12-09T00:23:43"/>
    </inkml:context>
    <inkml:brush xml:id="br0">
      <inkml:brushProperty name="width" value="0.05" units="cm"/>
      <inkml:brushProperty name="height" value="0.05" units="cm"/>
      <inkml:brushProperty name="color" value="#e71224"/>
    </inkml:brush>
  </inkml:definitions>
  <inkml:trace contextRef="#ctx0" brushRef="#br0">0 0 24575,'5'0'0,"-1"0"0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C6F9CC87-1323-E046-BD07-6AF0A49C0C8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8C754C-F190-CF4D-95D3-49775F5A0A9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C6F9CC87-1323-E046-BD07-6AF0A49C0C8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8C754C-F190-CF4D-95D3-49775F5A0A9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C6F9CC87-1323-E046-BD07-6AF0A49C0C8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8C754C-F190-CF4D-95D3-49775F5A0A9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C6F9CC87-1323-E046-BD07-6AF0A49C0C8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8C754C-F190-CF4D-95D3-49775F5A0A9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C6F9CC87-1323-E046-BD07-6AF0A49C0C8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8C754C-F190-CF4D-95D3-49775F5A0A9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C6F9CC87-1323-E046-BD07-6AF0A49C0C8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8C754C-F190-CF4D-95D3-49775F5A0A9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C6F9CC87-1323-E046-BD07-6AF0A49C0C80}"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8C754C-F190-CF4D-95D3-49775F5A0A9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C6F9CC87-1323-E046-BD07-6AF0A49C0C80}"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8C754C-F190-CF4D-95D3-49775F5A0A9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F9CC87-1323-E046-BD07-6AF0A49C0C80}"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8C754C-F190-CF4D-95D3-49775F5A0A9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C6F9CC87-1323-E046-BD07-6AF0A49C0C8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8C754C-F190-CF4D-95D3-49775F5A0A9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C6F9CC87-1323-E046-BD07-6AF0A49C0C8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8C754C-F190-CF4D-95D3-49775F5A0A9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F9CC87-1323-E046-BD07-6AF0A49C0C80}"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8C754C-F190-CF4D-95D3-49775F5A0A9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customXml" Target="../ink/ink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8000" b="1" dirty="0"/>
              <a:t>EYECARE.COM</a:t>
            </a:r>
            <a:endParaRPr lang="en-US" sz="8000" b="1" dirty="0"/>
          </a:p>
        </p:txBody>
      </p:sp>
      <p:sp>
        <p:nvSpPr>
          <p:cNvPr id="3" name="Subtitle 2"/>
          <p:cNvSpPr>
            <a:spLocks noGrp="1"/>
          </p:cNvSpPr>
          <p:nvPr>
            <p:ph type="subTitle" idx="1"/>
          </p:nvPr>
        </p:nvSpPr>
        <p:spPr/>
        <p:txBody>
          <a:bodyPr/>
          <a:lstStyle/>
          <a:p>
            <a:endParaRPr lang="en-US" dirty="0"/>
          </a:p>
          <a:p>
            <a:r>
              <a:rPr lang="en-US" dirty="0"/>
              <a:t> </a:t>
            </a:r>
            <a:endParaRPr lang="en-US" dirty="0"/>
          </a:p>
          <a:p>
            <a:r>
              <a:rPr lang="en-US" dirty="0"/>
              <a:t>                                                                        -----Jason Lao</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7"/>
          <p:cNvSpPr>
            <a:spLocks noGrp="1" noRot="1" noChangeAspect="1" noMove="1" noResize="1" noEditPoints="1" noAdjustHandles="1" noChangeArrowheads="1" noChangeShapeType="1" noTextEdit="1"/>
          </p:cNvSpPr>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Grp="1" noRot="1" noChangeAspect="1" noMove="1" noResize="1" noEditPoints="1" noAdjustHandles="1" noChangeArrowheads="1" noChangeShapeType="1" noTextEdit="1"/>
          </p:cNvSpPr>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 screen&#10;&#10;Description automatically generated"/>
          <p:cNvPicPr>
            <a:picLocks noChangeAspect="1"/>
          </p:cNvPicPr>
          <p:nvPr/>
        </p:nvPicPr>
        <p:blipFill rotWithShape="1">
          <a:blip r:embed="rId1"/>
          <a:srcRect t="14236" r="-1" b="-1"/>
          <a:stretch>
            <a:fillRect/>
          </a:stretch>
        </p:blipFill>
        <p:spPr>
          <a:xfrm>
            <a:off x="338328" y="338328"/>
            <a:ext cx="11548872" cy="6190488"/>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 screen&#10;&#10;Description automatically generated"/>
          <p:cNvPicPr>
            <a:picLocks noChangeAspect="1"/>
          </p:cNvPicPr>
          <p:nvPr/>
        </p:nvPicPr>
        <p:blipFill rotWithShape="1">
          <a:blip r:embed="rId1"/>
          <a:srcRect t="12340" r="2" b="4613"/>
          <a:stretch>
            <a:fillRect/>
          </a:stretch>
        </p:blipFill>
        <p:spPr>
          <a:xfrm>
            <a:off x="6587330" y="1690689"/>
            <a:ext cx="5604670" cy="2501837"/>
          </a:xfrm>
          <a:custGeom>
            <a:avLst/>
            <a:gdLst>
              <a:gd name="connsiteX0" fmla="*/ 1159248 w 5604670"/>
              <a:gd name="connsiteY0" fmla="*/ 0 h 2501837"/>
              <a:gd name="connsiteX1" fmla="*/ 5604670 w 5604670"/>
              <a:gd name="connsiteY1" fmla="*/ 0 h 2501837"/>
              <a:gd name="connsiteX2" fmla="*/ 5604670 w 5604670"/>
              <a:gd name="connsiteY2" fmla="*/ 2501837 h 2501837"/>
              <a:gd name="connsiteX3" fmla="*/ 0 w 5604670"/>
              <a:gd name="connsiteY3" fmla="*/ 2501837 h 2501837"/>
            </a:gdLst>
            <a:ahLst/>
            <a:cxnLst>
              <a:cxn ang="0">
                <a:pos x="connsiteX0" y="connsiteY0"/>
              </a:cxn>
              <a:cxn ang="0">
                <a:pos x="connsiteX1" y="connsiteY1"/>
              </a:cxn>
              <a:cxn ang="0">
                <a:pos x="connsiteX2" y="connsiteY2"/>
              </a:cxn>
              <a:cxn ang="0">
                <a:pos x="connsiteX3" y="connsiteY3"/>
              </a:cxn>
            </a:cxnLst>
            <a:rect l="l" t="t" r="r" b="b"/>
            <a:pathLst>
              <a:path w="5604670" h="2501837">
                <a:moveTo>
                  <a:pt x="1159248" y="0"/>
                </a:moveTo>
                <a:lnTo>
                  <a:pt x="5604670" y="0"/>
                </a:lnTo>
                <a:lnTo>
                  <a:pt x="5604670" y="2501837"/>
                </a:lnTo>
                <a:lnTo>
                  <a:pt x="0" y="2501837"/>
                </a:lnTo>
                <a:close/>
              </a:path>
            </a:pathLst>
          </a:custGeom>
        </p:spPr>
      </p:pic>
      <p:pic>
        <p:nvPicPr>
          <p:cNvPr id="5" name="Picture 4" descr="A screenshot of a computer screen&#10;&#10;Description automatically generated"/>
          <p:cNvPicPr>
            <a:picLocks noChangeAspect="1"/>
          </p:cNvPicPr>
          <p:nvPr/>
        </p:nvPicPr>
        <p:blipFill rotWithShape="1">
          <a:blip r:embed="rId2"/>
          <a:srcRect t="18377" r="-2" b="19903"/>
          <a:stretch>
            <a:fillRect/>
          </a:stretch>
        </p:blipFill>
        <p:spPr>
          <a:xfrm>
            <a:off x="4791075" y="4274821"/>
            <a:ext cx="7400925" cy="2500884"/>
          </a:xfrm>
          <a:custGeom>
            <a:avLst/>
            <a:gdLst>
              <a:gd name="connsiteX0" fmla="*/ 1717230 w 7400925"/>
              <a:gd name="connsiteY0" fmla="*/ 0 h 2500884"/>
              <a:gd name="connsiteX1" fmla="*/ 7400925 w 7400925"/>
              <a:gd name="connsiteY1" fmla="*/ 0 h 2500884"/>
              <a:gd name="connsiteX2" fmla="*/ 7400925 w 7400925"/>
              <a:gd name="connsiteY2" fmla="*/ 2500884 h 2500884"/>
              <a:gd name="connsiteX3" fmla="*/ 0 w 7400925"/>
              <a:gd name="connsiteY3" fmla="*/ 2500884 h 2500884"/>
              <a:gd name="connsiteX4" fmla="*/ 0 w 7400925"/>
              <a:gd name="connsiteY4" fmla="*/ 2500883 h 2500884"/>
              <a:gd name="connsiteX5" fmla="*/ 552186 w 7400925"/>
              <a:gd name="connsiteY5" fmla="*/ 2500883 h 2500884"/>
              <a:gd name="connsiteX6" fmla="*/ 558423 w 7400925"/>
              <a:gd name="connsiteY6" fmla="*/ 2500883 h 250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0925" h="2500884">
                <a:moveTo>
                  <a:pt x="1717230" y="0"/>
                </a:moveTo>
                <a:lnTo>
                  <a:pt x="7400925" y="0"/>
                </a:lnTo>
                <a:lnTo>
                  <a:pt x="7400925" y="2500884"/>
                </a:lnTo>
                <a:lnTo>
                  <a:pt x="0" y="2500884"/>
                </a:lnTo>
                <a:lnTo>
                  <a:pt x="0" y="2500883"/>
                </a:lnTo>
                <a:lnTo>
                  <a:pt x="552186" y="2500883"/>
                </a:lnTo>
                <a:lnTo>
                  <a:pt x="558423" y="2500883"/>
                </a:lnTo>
                <a:close/>
              </a:path>
            </a:pathLst>
          </a:custGeom>
        </p:spPr>
      </p:pic>
      <p:sp>
        <p:nvSpPr>
          <p:cNvPr id="31" name="Freeform 37"/>
          <p:cNvSpPr>
            <a:spLocks noGrp="1" noRot="1" noChangeAspect="1" noMove="1" noResize="1" noEditPoints="1" noAdjustHandles="1" noChangeArrowheads="1" noChangeShapeType="1" noTextEdit="1"/>
          </p:cNvSpPr>
          <p:nvPr/>
        </p:nvSpPr>
        <p:spPr>
          <a:xfrm flipV="1">
            <a:off x="0" y="1691641"/>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38200" y="365125"/>
            <a:ext cx="10515600" cy="1325563"/>
          </a:xfrm>
        </p:spPr>
        <p:txBody>
          <a:bodyPr>
            <a:normAutofit/>
          </a:bodyPr>
          <a:lstStyle/>
          <a:p>
            <a:r>
              <a:rPr lang="en-US" b="1" dirty="0">
                <a:solidFill>
                  <a:schemeClr val="bg1"/>
                </a:solidFill>
              </a:rPr>
              <a:t>User story</a:t>
            </a:r>
            <a:endParaRPr lang="en-US" b="1" dirty="0">
              <a:solidFill>
                <a:schemeClr val="bg1"/>
              </a:solidFill>
            </a:endParaRPr>
          </a:p>
        </p:txBody>
      </p:sp>
      <p:sp>
        <p:nvSpPr>
          <p:cNvPr id="3" name="Content Placeholder 2"/>
          <p:cNvSpPr>
            <a:spLocks noGrp="1"/>
          </p:cNvSpPr>
          <p:nvPr>
            <p:ph idx="1"/>
          </p:nvPr>
        </p:nvSpPr>
        <p:spPr>
          <a:xfrm>
            <a:off x="838200" y="2015406"/>
            <a:ext cx="5097779" cy="4065986"/>
          </a:xfrm>
        </p:spPr>
        <p:txBody>
          <a:bodyPr anchor="t">
            <a:normAutofit/>
          </a:bodyPr>
          <a:lstStyle/>
          <a:p>
            <a:endParaRPr lang="en-US" sz="2000" dirty="0"/>
          </a:p>
          <a:p>
            <a:r>
              <a:rPr lang="en-US" sz="2000" dirty="0"/>
              <a:t>As a user, I want to clik the“order now” button and give me the correct image of the item that i want to purchase.</a:t>
            </a:r>
            <a:endParaRPr lang="en-US" sz="2000" dirty="0"/>
          </a:p>
          <a:p>
            <a:endParaRPr lang="en-US" sz="2000" dirty="0"/>
          </a:p>
          <a:p>
            <a:r>
              <a:rPr lang="en-US" sz="2000" dirty="0"/>
              <a:t>As a user, I want to have a calculator to see how much i spend. </a:t>
            </a:r>
            <a:endParaRPr lang="en-US" sz="2000" dirty="0"/>
          </a:p>
          <a:p>
            <a:pPr marL="0" indent="0">
              <a:buNone/>
            </a:pPr>
            <a:endParaRPr lang="en-US" sz="2000" dirty="0"/>
          </a:p>
        </p:txBody>
      </p:sp>
    </p:spTree>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p:cNvSpPr>
            <a:spLocks noGrp="1" noRot="1" noChangeAspect="1" noMove="1" noResize="1" noEditPoints="1" noAdjustHandles="1" noChangeArrowheads="1" noChangeShapeType="1" noTextEdit="1"/>
          </p:cNvSpPr>
          <p:nvPr/>
        </p:nvSpPr>
        <p:spPr>
          <a:xfrm>
            <a:off x="554416" y="365125"/>
            <a:ext cx="11167447" cy="2089317"/>
          </a:xfrm>
          <a:prstGeom prst="rect">
            <a:avLst/>
          </a:prstGeom>
          <a:ln w="12700">
            <a:solidFill>
              <a:srgbClr val="EFEFEF"/>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046746" y="586822"/>
            <a:ext cx="3560252" cy="1645920"/>
          </a:xfrm>
        </p:spPr>
        <p:txBody>
          <a:bodyPr>
            <a:normAutofit/>
          </a:bodyPr>
          <a:lstStyle/>
          <a:p>
            <a:r>
              <a:rPr lang="en-US" sz="3200" b="1"/>
              <a:t>Story 2</a:t>
            </a:r>
            <a:r>
              <a:rPr lang="en-US" sz="3200"/>
              <a:t> ----</a:t>
            </a:r>
            <a:r>
              <a:rPr lang="zh-CN" altLang="en-US" sz="3200"/>
              <a:t> </a:t>
            </a:r>
            <a:r>
              <a:rPr lang="en-US" altLang="zh-CN" sz="3200"/>
              <a:t>M</a:t>
            </a:r>
            <a:r>
              <a:rPr lang="en-US" sz="3200"/>
              <a:t>agnifying glass </a:t>
            </a:r>
            <a:endParaRPr lang="en-US" sz="3200"/>
          </a:p>
        </p:txBody>
      </p:sp>
      <p:sp>
        <p:nvSpPr>
          <p:cNvPr id="27" name="Rectangle 26"/>
          <p:cNvSpPr>
            <a:spLocks noGrp="1" noRot="1" noChangeAspect="1" noMove="1" noResize="1" noEditPoints="1" noAdjustHandles="1" noChangeArrowheads="1" noChangeShapeType="1" noTextEdit="1"/>
          </p:cNvSpPr>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9" name="Rectangle 28"/>
          <p:cNvSpPr>
            <a:spLocks noGrp="1" noRot="1" noChangeAspect="1" noMove="1" noResize="1" noEditPoints="1" noAdjustHandles="1" noChangeArrowheads="1" noChangeShapeType="1" noTextEdit="1"/>
          </p:cNvSpPr>
          <p:nvPr/>
        </p:nvSpPr>
        <p:spPr>
          <a:xfrm rot="5400000">
            <a:off x="4248113" y="1405210"/>
            <a:ext cx="1463040"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5351164" y="586822"/>
            <a:ext cx="6002636" cy="1645920"/>
          </a:xfrm>
        </p:spPr>
        <p:txBody>
          <a:bodyPr anchor="ctr">
            <a:normAutofit/>
          </a:bodyPr>
          <a:lstStyle/>
          <a:p>
            <a:r>
              <a:rPr lang="en-US" sz="2400" dirty="0"/>
              <a:t>As a user , when i  want to see the enlarged product details without opening a new page by swiping the image. So I made a magnifying glass.</a:t>
            </a:r>
            <a:endParaRPr lang="en-US" sz="2400" dirty="0"/>
          </a:p>
          <a:p>
            <a:endParaRPr lang="en-US" sz="1800" dirty="0"/>
          </a:p>
        </p:txBody>
      </p:sp>
      <p:pic>
        <p:nvPicPr>
          <p:cNvPr id="5" name="Content Placeholder 3" descr="Screen Shot 2019-12-08 at 10.00.55 PM"/>
          <p:cNvPicPr>
            <a:picLocks noChangeAspect="1"/>
          </p:cNvPicPr>
          <p:nvPr/>
        </p:nvPicPr>
        <p:blipFill>
          <a:blip r:embed="rId1"/>
          <a:stretch>
            <a:fillRect/>
          </a:stretch>
        </p:blipFill>
        <p:spPr>
          <a:xfrm>
            <a:off x="940400" y="2734056"/>
            <a:ext cx="10399592" cy="348386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reeform: Shape 14"/>
          <p:cNvSpPr>
            <a:spLocks noGrp="1" noRot="1" noChangeAspect="1" noMove="1" noResize="1" noEditPoints="1" noAdjustHandles="1" noChangeArrowheads="1" noChangeShapeType="1" noTextEdit="1"/>
          </p:cNvSpPr>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3029" y="1012004"/>
            <a:ext cx="1001630" cy="1229172"/>
          </a:xfrm>
        </p:spPr>
        <p:txBody>
          <a:bodyPr>
            <a:normAutofit/>
          </a:bodyPr>
          <a:lstStyle/>
          <a:p>
            <a:endParaRPr lang="en-US" dirty="0">
              <a:solidFill>
                <a:srgbClr val="FFFFFF"/>
              </a:solidFill>
            </a:endParaRPr>
          </a:p>
        </p:txBody>
      </p:sp>
      <p:graphicFrame>
        <p:nvGraphicFramePr>
          <p:cNvPr id="5" name="Content Placeholder 2"/>
          <p:cNvGraphicFramePr>
            <a:graphicFrameLocks noGrp="1"/>
          </p:cNvGraphicFramePr>
          <p:nvPr>
            <p:ph idx="1"/>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3" name="Rectangle 7"/>
          <p:cNvSpPr>
            <a:spLocks noGrp="1" noRot="1" noChangeAspect="1" noMove="1" noResize="1" noEditPoints="1" noAdjustHandles="1" noChangeArrowheads="1" noChangeShapeType="1" noTextEdit="1"/>
          </p:cNvSpPr>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a:spLocks noGrp="1" noRot="1" noChangeAspect="1" noMove="1" noResize="1" noEditPoints="1" noAdjustHandles="1" noChangeArrowheads="1" noChangeShapeType="1" noTextEdit="1"/>
          </p:cNvSpPr>
          <p:nvPr/>
        </p:nvSpPr>
        <p:spPr>
          <a:xfrm>
            <a:off x="0" y="-12573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a:spLocks noGrp="1" noRot="1" noChangeAspect="1" noMove="1" noResize="1" noEditPoints="1" noAdjustHandles="1" noChangeArrowheads="1" noChangeShapeType="1" noTextEdit="1"/>
          </p:cNvSpPr>
          <p:nvPr/>
        </p:nvSpPr>
        <p:spPr>
          <a:xfrm>
            <a:off x="-375920" y="18796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33002" y="365125"/>
            <a:ext cx="10520702" cy="1325563"/>
          </a:xfrm>
        </p:spPr>
        <p:txBody>
          <a:bodyPr>
            <a:normAutofit/>
          </a:bodyPr>
          <a:lstStyle/>
          <a:p>
            <a:r>
              <a:rPr lang="en-US">
                <a:solidFill>
                  <a:srgbClr val="FFFFFF"/>
                </a:solidFill>
              </a:rPr>
              <a:t>Major challenges</a:t>
            </a:r>
            <a:endParaRPr lang="en-US">
              <a:solidFill>
                <a:srgbClr val="FFFFFF"/>
              </a:solidFill>
            </a:endParaRPr>
          </a:p>
        </p:txBody>
      </p:sp>
      <p:sp>
        <p:nvSpPr>
          <p:cNvPr id="3" name="Content Placeholder 2"/>
          <p:cNvSpPr>
            <a:spLocks noGrp="1"/>
          </p:cNvSpPr>
          <p:nvPr>
            <p:ph idx="1"/>
          </p:nvPr>
        </p:nvSpPr>
        <p:spPr>
          <a:xfrm>
            <a:off x="173356" y="2373756"/>
            <a:ext cx="10515598" cy="4154361"/>
          </a:xfrm>
        </p:spPr>
        <p:txBody>
          <a:bodyPr>
            <a:normAutofit/>
          </a:bodyPr>
          <a:lstStyle/>
          <a:p>
            <a:pPr marL="0" indent="0">
              <a:buNone/>
            </a:pPr>
            <a:r>
              <a:rPr lang="en-US" sz="2000" dirty="0">
                <a:solidFill>
                  <a:srgbClr val="FFFFFF"/>
                </a:solidFill>
              </a:rPr>
              <a:t>   Hard to get the navigation bar to respond </a:t>
            </a:r>
            <a:r>
              <a:rPr lang="en-US" altLang="zh-CN" sz="2000" dirty="0">
                <a:solidFill>
                  <a:srgbClr val="FFFFFF"/>
                </a:solidFill>
                <a:sym typeface="+mn-ea"/>
              </a:rPr>
              <a:t>with animation</a:t>
            </a:r>
            <a:r>
              <a:rPr lang="en-US" sz="2000" dirty="0">
                <a:solidFill>
                  <a:srgbClr val="FFFFFF"/>
                </a:solidFill>
              </a:rPr>
              <a:t> .</a:t>
            </a:r>
            <a:endParaRPr lang="en-US" sz="2000" dirty="0">
              <a:solidFill>
                <a:srgbClr val="FFFFFF"/>
              </a:solidFill>
            </a:endParaRPr>
          </a:p>
          <a:p>
            <a:pPr marL="0" indent="0">
              <a:buNone/>
            </a:pPr>
            <a:r>
              <a:rPr lang="en-US" sz="2000" dirty="0">
                <a:solidFill>
                  <a:srgbClr val="FFFFFF"/>
                </a:solidFill>
              </a:rPr>
              <a:t>   Hard to make the price table and calculate how much the user spend.</a:t>
            </a:r>
            <a:endParaRPr lang="en-US" sz="2000" dirty="0">
              <a:solidFill>
                <a:srgbClr val="FFFFFF"/>
              </a:solidFill>
            </a:endParaRPr>
          </a:p>
          <a:p>
            <a:pPr marL="0" indent="0">
              <a:buNone/>
            </a:pPr>
            <a:r>
              <a:rPr lang="en-US" sz="2000" dirty="0">
                <a:solidFill>
                  <a:srgbClr val="FFFFFF"/>
                </a:solidFill>
              </a:rPr>
              <a:t>   Hard to make the magnifying glass in the right position.</a:t>
            </a:r>
            <a:endParaRPr lang="en-US" sz="2000" dirty="0">
              <a:solidFill>
                <a:srgbClr val="FFFFFF"/>
              </a:solidFill>
            </a:endParaRPr>
          </a:p>
          <a:p>
            <a:pPr marL="0" indent="0">
              <a:buNone/>
            </a:pPr>
            <a:r>
              <a:rPr lang="en-US" sz="2000" dirty="0">
                <a:solidFill>
                  <a:srgbClr val="FFFFFF"/>
                </a:solidFill>
              </a:rPr>
              <a:t>   Hard to use JavaScript hide the form </a:t>
            </a:r>
            <a:endParaRPr lang="en-US" sz="2000" dirty="0">
              <a:solidFill>
                <a:srgbClr val="FFFFFF"/>
              </a:solidFill>
            </a:endParaRPr>
          </a:p>
          <a:p>
            <a:pPr marL="0" indent="0">
              <a:buNone/>
            </a:pPr>
            <a:r>
              <a:rPr lang="en-US" sz="2000" dirty="0">
                <a:solidFill>
                  <a:srgbClr val="FFFFFF"/>
                </a:solidFill>
              </a:rPr>
              <a:t>   Hard to match the image in the order window to the one you clicked.   </a:t>
            </a:r>
            <a:endParaRPr lang="en-US" sz="2000" dirty="0">
              <a:solidFill>
                <a:srgbClr val="FFFFFF"/>
              </a:solidFill>
            </a:endParaRPr>
          </a:p>
          <a:p>
            <a:pPr marL="0" indent="0">
              <a:buNone/>
            </a:pPr>
            <a:r>
              <a:rPr lang="en-US" sz="2000" dirty="0">
                <a:solidFill>
                  <a:srgbClr val="FFFFFF"/>
                </a:solidFill>
              </a:rPr>
              <a:t>   Other homework are also heavy, don’t have enough time to complete the quiz page.</a:t>
            </a:r>
            <a:endParaRPr lang="en-US" sz="2000" dirty="0">
              <a:solidFill>
                <a:srgbClr val="FFFFFF"/>
              </a:solidFill>
            </a:endParaRPr>
          </a:p>
        </p:txBody>
      </p:sp>
    </p:spTree>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p:cNvSpPr>
            <a:spLocks noGrp="1" noRot="1" noChangeAspect="1" noMove="1" noResize="1" noEditPoints="1" noAdjustHandles="1" noChangeArrowheads="1" noChangeShapeType="1" noTextEdit="1"/>
          </p:cNvSpPr>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55320" y="365125"/>
            <a:ext cx="9013052" cy="1623312"/>
          </a:xfrm>
        </p:spPr>
        <p:txBody>
          <a:bodyPr anchor="b">
            <a:normAutofit/>
          </a:bodyPr>
          <a:lstStyle/>
          <a:p>
            <a:r>
              <a:rPr lang="en-US" sz="4000"/>
              <a:t>If I have more time</a:t>
            </a:r>
            <a:endParaRPr lang="en-US" sz="4000"/>
          </a:p>
        </p:txBody>
      </p:sp>
      <p:cxnSp>
        <p:nvCxnSpPr>
          <p:cNvPr id="10" name="Straight Arrow Connector 9"/>
          <p:cNvCxnSpPr>
            <a:cxnSpLocks noGrp="1" noRot="1" noChangeAspect="1" noMove="1" noResize="1" noEditPoints="1" noAdjustHandles="1" noChangeArrowheads="1" noChangeShapeType="1"/>
          </p:cNvCxnSpPr>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55320" y="2644518"/>
            <a:ext cx="9013052" cy="3327251"/>
          </a:xfrm>
        </p:spPr>
        <p:txBody>
          <a:bodyPr>
            <a:normAutofit/>
          </a:bodyPr>
          <a:lstStyle/>
          <a:p>
            <a:r>
              <a:rPr lang="en-US" sz="2000" dirty="0"/>
              <a:t>Complete the quiz page which is let users answer the questions about eyes. For example, how to protect your eyes and how long do you use electronic products every day etc. And according to how many questions the users answer correctly set up different animations .</a:t>
            </a:r>
            <a:endParaRPr lang="en-US" sz="2000" dirty="0"/>
          </a:p>
          <a:p>
            <a:r>
              <a:rPr lang="en-US" sz="2000" dirty="0"/>
              <a:t>I will also make a separate page in order to upload some videoes about taking care eyes.</a:t>
            </a:r>
            <a:endParaRPr lang="en-US" sz="2000" dirty="0"/>
          </a:p>
        </p:txBody>
      </p:sp>
    </p:spTree>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 on a white background&#10;&#10;Description automatically generated"/>
          <p:cNvPicPr>
            <a:picLocks noChangeAspect="1"/>
          </p:cNvPicPr>
          <p:nvPr/>
        </p:nvPicPr>
        <p:blipFill>
          <a:blip r:embed="rId1"/>
          <a:stretch>
            <a:fillRect/>
          </a:stretch>
        </p:blipFill>
        <p:spPr>
          <a:xfrm>
            <a:off x="2222500" y="-609600"/>
            <a:ext cx="7594600" cy="7467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r:id="rId1" p14:bwMode="auto">
            <p14:nvContentPartPr>
              <p14:cNvPr id="2" name="Ink 1"/>
              <p14:cNvContentPartPr/>
              <p14:nvPr/>
            </p14:nvContentPartPr>
            <p14:xfrm>
              <a:off x="12517960" y="4352340"/>
              <a:ext cx="3600" cy="360"/>
            </p14:xfrm>
          </p:contentPart>
        </mc:Choice>
        <mc:Fallback xmlns="">
          <p:pic>
            <p:nvPicPr>
              <p:cNvPr id="2" name="Ink 1"/>
            </p:nvPicPr>
            <p:blipFill>
              <a:blip r:embed="rId2"/>
            </p:blipFill>
            <p:spPr>
              <a:xfrm>
                <a:off x="12517960" y="4352340"/>
                <a:ext cx="3600" cy="360"/>
              </a:xfrm>
              <a:prstGeom prst="rect"/>
            </p:spPr>
          </p:pic>
        </mc:Fallback>
      </mc:AlternateContent>
      <p:pic>
        <p:nvPicPr>
          <p:cNvPr id="4" name="Picture 3" descr="A picture containing sky, yellow&#10;&#10;Description automatically generated"/>
          <p:cNvPicPr>
            <a:picLocks noChangeAspect="1"/>
          </p:cNvPicPr>
          <p:nvPr/>
        </p:nvPicPr>
        <p:blipFill>
          <a:blip r:embed="rId3"/>
          <a:stretch>
            <a:fillRect/>
          </a:stretch>
        </p:blipFill>
        <p:spPr>
          <a:xfrm>
            <a:off x="609600" y="-1039091"/>
            <a:ext cx="10972800" cy="789709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7"/>
          <p:cNvSpPr>
            <a:spLocks noGrp="1" noRot="1" noChangeAspect="1" noMove="1" noResize="1" noEditPoints="1" noAdjustHandles="1" noChangeArrowheads="1" noChangeShapeType="1" noTextEdit="1"/>
          </p:cNvSpPr>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9"/>
          <p:cNvSpPr>
            <a:spLocks noGrp="1" noRot="1" noChangeAspect="1" noMove="1" noResize="1" noEditPoints="1" noAdjustHandles="1" noChangeArrowheads="1" noChangeShapeType="1" noTextEdit="1"/>
          </p:cNvSpPr>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video game&#10;&#10;Description automatically generated"/>
          <p:cNvPicPr>
            <a:picLocks noChangeAspect="1"/>
          </p:cNvPicPr>
          <p:nvPr/>
        </p:nvPicPr>
        <p:blipFill rotWithShape="1">
          <a:blip r:embed="rId1"/>
          <a:srcRect t="4742" r="-1" b="9493"/>
          <a:stretch>
            <a:fillRect/>
          </a:stretch>
        </p:blipFill>
        <p:spPr>
          <a:xfrm>
            <a:off x="338328" y="-644236"/>
            <a:ext cx="11548872" cy="7173052"/>
          </a:xfrm>
          <a:prstGeom prst="rect">
            <a:avLst/>
          </a:prstGeom>
        </p:spPr>
      </p:pic>
    </p:spTree>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1230</Words>
  <Application>WPS Presentation</Application>
  <PresentationFormat>Widescreen</PresentationFormat>
  <Paragraphs>31</Paragraphs>
  <Slides>10</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10</vt:i4>
      </vt:variant>
    </vt:vector>
  </HeadingPairs>
  <TitlesOfParts>
    <vt:vector size="22" baseType="lpstr">
      <vt:lpstr>Arial</vt:lpstr>
      <vt:lpstr>SimSun</vt:lpstr>
      <vt:lpstr>Wingdings</vt:lpstr>
      <vt:lpstr>Calibri</vt:lpstr>
      <vt:lpstr>Calibri Light</vt:lpstr>
      <vt:lpstr>Helvetica Neue</vt:lpstr>
      <vt:lpstr>微软雅黑</vt:lpstr>
      <vt:lpstr>HYQiHeiKW</vt:lpstr>
      <vt:lpstr/>
      <vt:lpstr>Arial Unicode MS</vt:lpstr>
      <vt:lpstr>Calibri</vt:lpstr>
      <vt:lpstr>Office Theme</vt:lpstr>
      <vt:lpstr>EYECARE.COM</vt:lpstr>
      <vt:lpstr>User story</vt:lpstr>
      <vt:lpstr>Story 2 ---- Magnifying glass </vt:lpstr>
      <vt:lpstr>PowerPoint 演示文稿</vt:lpstr>
      <vt:lpstr>Major challenges</vt:lpstr>
      <vt:lpstr>If I have more time</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EYECARE.COM</dc:title>
  <dc:creator>Dan Luo</dc:creator>
  <cp:lastModifiedBy>jason_lao</cp:lastModifiedBy>
  <cp:revision>5</cp:revision>
  <dcterms:created xsi:type="dcterms:W3CDTF">2019-12-09T03:40:07Z</dcterms:created>
  <dcterms:modified xsi:type="dcterms:W3CDTF">2019-12-09T03:40:07Z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1033-1.3.1.1688</vt:lpwstr>
  </property>
</Properties>
</file>